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42862500" cx="32893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8" roundtripDataSignature="AMtx7miyuBpksK/63iIGWDIQFD76Ugc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1792288" y="612775"/>
            <a:ext cx="5486400" cy="4114800"/>
          </a:xfrm>
          <a:prstGeom prst="rect">
            <a:avLst/>
          </a:prstGeom>
          <a:noFill/>
          <a:ln>
            <a:noFill/>
          </a:ln>
        </p:spPr>
      </p:sp>
      <p:sp>
        <p:nvSpPr>
          <p:cNvPr id="64" name="Google Shape;64;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jpg"/><Relationship Id="rId10" Type="http://schemas.openxmlformats.org/officeDocument/2006/relationships/image" Target="../media/image15.png"/><Relationship Id="rId13" Type="http://schemas.openxmlformats.org/officeDocument/2006/relationships/image" Target="../media/image27.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5.png"/><Relationship Id="rId15" Type="http://schemas.openxmlformats.org/officeDocument/2006/relationships/image" Target="../media/image18.png"/><Relationship Id="rId14" Type="http://schemas.openxmlformats.org/officeDocument/2006/relationships/image" Target="../media/image25.png"/><Relationship Id="rId17" Type="http://schemas.openxmlformats.org/officeDocument/2006/relationships/image" Target="../media/image14.png"/><Relationship Id="rId16" Type="http://schemas.openxmlformats.org/officeDocument/2006/relationships/image" Target="../media/image23.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1" Type="http://schemas.openxmlformats.org/officeDocument/2006/relationships/image" Target="../media/image1.jpg"/><Relationship Id="rId10" Type="http://schemas.openxmlformats.org/officeDocument/2006/relationships/image" Target="../media/image15.png"/><Relationship Id="rId13" Type="http://schemas.openxmlformats.org/officeDocument/2006/relationships/image" Target="../media/image27.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5.png"/><Relationship Id="rId15" Type="http://schemas.openxmlformats.org/officeDocument/2006/relationships/image" Target="../media/image18.png"/><Relationship Id="rId14" Type="http://schemas.openxmlformats.org/officeDocument/2006/relationships/image" Target="../media/image25.png"/><Relationship Id="rId17" Type="http://schemas.openxmlformats.org/officeDocument/2006/relationships/image" Target="../media/image14.png"/><Relationship Id="rId16" Type="http://schemas.openxmlformats.org/officeDocument/2006/relationships/image" Target="../media/image23.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340531" y="-1336258"/>
            <a:ext cx="32230098" cy="6710883"/>
            <a:chOff x="0" y="-219075"/>
            <a:chExt cx="2899892" cy="603809"/>
          </a:xfrm>
        </p:grpSpPr>
        <p:sp>
          <p:nvSpPr>
            <p:cNvPr id="85" name="Google Shape;85;p1"/>
            <p:cNvSpPr/>
            <p:nvPr/>
          </p:nvSpPr>
          <p:spPr>
            <a:xfrm>
              <a:off x="0" y="0"/>
              <a:ext cx="2899892" cy="384734"/>
            </a:xfrm>
            <a:custGeom>
              <a:rect b="b" l="l" r="r" t="t"/>
              <a:pathLst>
                <a:path extrusionOk="0" h="384734" w="2899892">
                  <a:moveTo>
                    <a:pt x="0" y="0"/>
                  </a:moveTo>
                  <a:lnTo>
                    <a:pt x="2899892" y="0"/>
                  </a:lnTo>
                  <a:lnTo>
                    <a:pt x="2899892" y="384734"/>
                  </a:lnTo>
                  <a:lnTo>
                    <a:pt x="0" y="384734"/>
                  </a:lnTo>
                  <a:close/>
                </a:path>
              </a:pathLst>
            </a:custGeom>
            <a:solidFill>
              <a:srgbClr val="0A487A"/>
            </a:solidFill>
            <a:ln>
              <a:noFill/>
            </a:ln>
          </p:spPr>
        </p:sp>
        <p:sp>
          <p:nvSpPr>
            <p:cNvPr id="86" name="Google Shape;86;p1"/>
            <p:cNvSpPr txBox="1"/>
            <p:nvPr/>
          </p:nvSpPr>
          <p:spPr>
            <a:xfrm>
              <a:off x="0" y="-219075"/>
              <a:ext cx="2899892" cy="603809"/>
            </a:xfrm>
            <a:prstGeom prst="rect">
              <a:avLst/>
            </a:prstGeom>
            <a:noFill/>
            <a:ln>
              <a:noFill/>
            </a:ln>
          </p:spPr>
          <p:txBody>
            <a:bodyPr anchorCtr="0" anchor="ctr" bIns="50525" lIns="50525" spcFirstLastPara="1" rIns="50525" wrap="square" tIns="50525">
              <a:noAutofit/>
            </a:bodyPr>
            <a:lstStyle/>
            <a:p>
              <a:pPr indent="0" lvl="0" marL="0" marR="0" rtl="0" algn="ctr">
                <a:lnSpc>
                  <a:spcPct val="44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1711392" y="1067165"/>
            <a:ext cx="11907675" cy="4184339"/>
          </a:xfrm>
          <a:custGeom>
            <a:rect b="b" l="l" r="r" t="t"/>
            <a:pathLst>
              <a:path extrusionOk="0" h="4184339" w="11907675">
                <a:moveTo>
                  <a:pt x="0" y="0"/>
                </a:moveTo>
                <a:lnTo>
                  <a:pt x="11907675" y="0"/>
                </a:lnTo>
                <a:lnTo>
                  <a:pt x="11907675" y="4184339"/>
                </a:lnTo>
                <a:lnTo>
                  <a:pt x="0" y="4184339"/>
                </a:lnTo>
                <a:lnTo>
                  <a:pt x="0" y="0"/>
                </a:lnTo>
                <a:close/>
              </a:path>
            </a:pathLst>
          </a:custGeom>
          <a:blipFill rotWithShape="1">
            <a:blip r:embed="rId3">
              <a:alphaModFix/>
            </a:blip>
            <a:stretch>
              <a:fillRect b="0" l="-12935" r="-13499" t="0"/>
            </a:stretch>
          </a:blipFill>
          <a:ln>
            <a:noFill/>
          </a:ln>
        </p:spPr>
      </p:sp>
      <p:grpSp>
        <p:nvGrpSpPr>
          <p:cNvPr id="88" name="Google Shape;88;p1"/>
          <p:cNvGrpSpPr/>
          <p:nvPr/>
        </p:nvGrpSpPr>
        <p:grpSpPr>
          <a:xfrm>
            <a:off x="340531" y="9091790"/>
            <a:ext cx="32230139" cy="30493848"/>
            <a:chOff x="0" y="-219075"/>
            <a:chExt cx="2653844" cy="2510877"/>
          </a:xfrm>
        </p:grpSpPr>
        <p:sp>
          <p:nvSpPr>
            <p:cNvPr id="89" name="Google Shape;89;p1"/>
            <p:cNvSpPr/>
            <p:nvPr/>
          </p:nvSpPr>
          <p:spPr>
            <a:xfrm>
              <a:off x="0" y="0"/>
              <a:ext cx="2653844" cy="2291802"/>
            </a:xfrm>
            <a:custGeom>
              <a:rect b="b" l="l" r="r" t="t"/>
              <a:pathLst>
                <a:path extrusionOk="0" h="2291802" w="2653844">
                  <a:moveTo>
                    <a:pt x="0" y="0"/>
                  </a:moveTo>
                  <a:lnTo>
                    <a:pt x="2653844" y="0"/>
                  </a:lnTo>
                  <a:lnTo>
                    <a:pt x="2653844" y="2291802"/>
                  </a:lnTo>
                  <a:lnTo>
                    <a:pt x="0" y="2291802"/>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90" name="Google Shape;90;p1"/>
            <p:cNvSpPr txBox="1"/>
            <p:nvPr/>
          </p:nvSpPr>
          <p:spPr>
            <a:xfrm>
              <a:off x="0" y="-219075"/>
              <a:ext cx="2653844" cy="2510877"/>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
          <p:cNvGrpSpPr/>
          <p:nvPr/>
        </p:nvGrpSpPr>
        <p:grpSpPr>
          <a:xfrm>
            <a:off x="340531" y="3048102"/>
            <a:ext cx="32230098" cy="5096216"/>
            <a:chOff x="0" y="-219075"/>
            <a:chExt cx="2653844" cy="419625"/>
          </a:xfrm>
        </p:grpSpPr>
        <p:sp>
          <p:nvSpPr>
            <p:cNvPr id="92" name="Google Shape;92;p1"/>
            <p:cNvSpPr/>
            <p:nvPr/>
          </p:nvSpPr>
          <p:spPr>
            <a:xfrm>
              <a:off x="0" y="0"/>
              <a:ext cx="2653844" cy="200550"/>
            </a:xfrm>
            <a:custGeom>
              <a:rect b="b" l="l" r="r" t="t"/>
              <a:pathLst>
                <a:path extrusionOk="0" h="200550" w="2653844">
                  <a:moveTo>
                    <a:pt x="0" y="0"/>
                  </a:moveTo>
                  <a:lnTo>
                    <a:pt x="2653844" y="0"/>
                  </a:lnTo>
                  <a:lnTo>
                    <a:pt x="2653844" y="200550"/>
                  </a:lnTo>
                  <a:lnTo>
                    <a:pt x="0" y="200550"/>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93" name="Google Shape;93;p1"/>
            <p:cNvSpPr txBox="1"/>
            <p:nvPr/>
          </p:nvSpPr>
          <p:spPr>
            <a:xfrm>
              <a:off x="0" y="-219075"/>
              <a:ext cx="2653844" cy="419625"/>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
          <p:cNvSpPr/>
          <p:nvPr/>
        </p:nvSpPr>
        <p:spPr>
          <a:xfrm>
            <a:off x="21331670" y="12365839"/>
            <a:ext cx="5604978" cy="5578602"/>
          </a:xfrm>
          <a:custGeom>
            <a:rect b="b" l="l" r="r" t="t"/>
            <a:pathLst>
              <a:path extrusionOk="0" h="5578602" w="5604978">
                <a:moveTo>
                  <a:pt x="0" y="0"/>
                </a:moveTo>
                <a:lnTo>
                  <a:pt x="5604979" y="0"/>
                </a:lnTo>
                <a:lnTo>
                  <a:pt x="5604979" y="5578602"/>
                </a:lnTo>
                <a:lnTo>
                  <a:pt x="0" y="5578602"/>
                </a:lnTo>
                <a:lnTo>
                  <a:pt x="0" y="0"/>
                </a:lnTo>
                <a:close/>
              </a:path>
            </a:pathLst>
          </a:custGeom>
          <a:blipFill rotWithShape="1">
            <a:blip r:embed="rId4">
              <a:alphaModFix/>
            </a:blip>
            <a:stretch>
              <a:fillRect b="0" l="0" r="0" t="0"/>
            </a:stretch>
          </a:blipFill>
          <a:ln>
            <a:noFill/>
          </a:ln>
        </p:spPr>
      </p:sp>
      <p:sp>
        <p:nvSpPr>
          <p:cNvPr id="95" name="Google Shape;95;p1"/>
          <p:cNvSpPr/>
          <p:nvPr/>
        </p:nvSpPr>
        <p:spPr>
          <a:xfrm>
            <a:off x="3445497" y="34292011"/>
            <a:ext cx="9767215" cy="4883608"/>
          </a:xfrm>
          <a:custGeom>
            <a:rect b="b" l="l" r="r" t="t"/>
            <a:pathLst>
              <a:path extrusionOk="0" h="4883608" w="9767215">
                <a:moveTo>
                  <a:pt x="0" y="0"/>
                </a:moveTo>
                <a:lnTo>
                  <a:pt x="9767216" y="0"/>
                </a:lnTo>
                <a:lnTo>
                  <a:pt x="9767216" y="4883608"/>
                </a:lnTo>
                <a:lnTo>
                  <a:pt x="0" y="4883608"/>
                </a:lnTo>
                <a:lnTo>
                  <a:pt x="0" y="0"/>
                </a:lnTo>
                <a:close/>
              </a:path>
            </a:pathLst>
          </a:custGeom>
          <a:blipFill rotWithShape="1">
            <a:blip r:embed="rId5">
              <a:alphaModFix/>
            </a:blip>
            <a:stretch>
              <a:fillRect b="0" l="0" r="0" t="0"/>
            </a:stretch>
          </a:blipFill>
          <a:ln>
            <a:noFill/>
          </a:ln>
        </p:spPr>
      </p:sp>
      <p:sp>
        <p:nvSpPr>
          <p:cNvPr id="96" name="Google Shape;96;p1"/>
          <p:cNvSpPr/>
          <p:nvPr/>
        </p:nvSpPr>
        <p:spPr>
          <a:xfrm>
            <a:off x="19710514" y="19231750"/>
            <a:ext cx="9265498" cy="5578602"/>
          </a:xfrm>
          <a:custGeom>
            <a:rect b="b" l="l" r="r" t="t"/>
            <a:pathLst>
              <a:path extrusionOk="0" h="5578602" w="9265498">
                <a:moveTo>
                  <a:pt x="0" y="0"/>
                </a:moveTo>
                <a:lnTo>
                  <a:pt x="9265498" y="0"/>
                </a:lnTo>
                <a:lnTo>
                  <a:pt x="9265498" y="5578602"/>
                </a:lnTo>
                <a:lnTo>
                  <a:pt x="0" y="5578602"/>
                </a:lnTo>
                <a:lnTo>
                  <a:pt x="0" y="0"/>
                </a:lnTo>
                <a:close/>
              </a:path>
            </a:pathLst>
          </a:custGeom>
          <a:blipFill rotWithShape="1">
            <a:blip r:embed="rId6">
              <a:alphaModFix/>
            </a:blip>
            <a:stretch>
              <a:fillRect b="0" l="0" r="0" t="0"/>
            </a:stretch>
          </a:blipFill>
          <a:ln>
            <a:noFill/>
          </a:ln>
        </p:spPr>
      </p:sp>
      <p:grpSp>
        <p:nvGrpSpPr>
          <p:cNvPr id="97" name="Google Shape;97;p1"/>
          <p:cNvGrpSpPr/>
          <p:nvPr/>
        </p:nvGrpSpPr>
        <p:grpSpPr>
          <a:xfrm>
            <a:off x="340739" y="5702801"/>
            <a:ext cx="32233375" cy="5835036"/>
            <a:chOff x="0" y="-3547456"/>
            <a:chExt cx="42977835" cy="7780046"/>
          </a:xfrm>
        </p:grpSpPr>
        <p:grpSp>
          <p:nvGrpSpPr>
            <p:cNvPr id="98" name="Google Shape;98;p1"/>
            <p:cNvGrpSpPr/>
            <p:nvPr/>
          </p:nvGrpSpPr>
          <p:grpSpPr>
            <a:xfrm rot="4774">
              <a:off x="5340" y="-3517625"/>
              <a:ext cx="42967155" cy="7720385"/>
              <a:chOff x="0" y="-219075"/>
              <a:chExt cx="2653454" cy="476776"/>
            </a:xfrm>
          </p:grpSpPr>
          <p:sp>
            <p:nvSpPr>
              <p:cNvPr id="99" name="Google Shape;99;p1"/>
              <p:cNvSpPr/>
              <p:nvPr/>
            </p:nvSpPr>
            <p:spPr>
              <a:xfrm>
                <a:off x="0" y="0"/>
                <a:ext cx="2653454" cy="257701"/>
              </a:xfrm>
              <a:custGeom>
                <a:rect b="b" l="l" r="r" t="t"/>
                <a:pathLst>
                  <a:path extrusionOk="0" h="257701" w="2653454">
                    <a:moveTo>
                      <a:pt x="0" y="0"/>
                    </a:moveTo>
                    <a:lnTo>
                      <a:pt x="2653454" y="0"/>
                    </a:lnTo>
                    <a:lnTo>
                      <a:pt x="2653454" y="257701"/>
                    </a:lnTo>
                    <a:lnTo>
                      <a:pt x="0" y="257701"/>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00" name="Google Shape;100;p1"/>
              <p:cNvSpPr txBox="1"/>
              <p:nvPr/>
            </p:nvSpPr>
            <p:spPr>
              <a:xfrm>
                <a:off x="0" y="-219075"/>
                <a:ext cx="2653454" cy="476776"/>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1" name="Google Shape;101;p1"/>
            <p:cNvCxnSpPr/>
            <p:nvPr/>
          </p:nvCxnSpPr>
          <p:spPr>
            <a:xfrm>
              <a:off x="21483163" y="28713"/>
              <a:ext cx="394" cy="4174042"/>
            </a:xfrm>
            <a:prstGeom prst="straightConnector1">
              <a:avLst/>
            </a:prstGeom>
            <a:noFill/>
            <a:ln cap="flat" cmpd="sng" w="63500">
              <a:solidFill>
                <a:srgbClr val="0A487A"/>
              </a:solidFill>
              <a:prstDash val="solid"/>
              <a:round/>
              <a:headEnd len="sm" w="sm" type="none"/>
              <a:tailEnd len="sm" w="sm" type="none"/>
            </a:ln>
          </p:spPr>
        </p:cxnSp>
      </p:grpSp>
      <p:sp>
        <p:nvSpPr>
          <p:cNvPr id="102" name="Google Shape;102;p1"/>
          <p:cNvSpPr/>
          <p:nvPr/>
        </p:nvSpPr>
        <p:spPr>
          <a:xfrm>
            <a:off x="27988798" y="8449299"/>
            <a:ext cx="3249604" cy="2871460"/>
          </a:xfrm>
          <a:custGeom>
            <a:rect b="b" l="l" r="r" t="t"/>
            <a:pathLst>
              <a:path extrusionOk="0" h="2871460" w="3249604">
                <a:moveTo>
                  <a:pt x="0" y="0"/>
                </a:moveTo>
                <a:lnTo>
                  <a:pt x="3249604" y="0"/>
                </a:lnTo>
                <a:lnTo>
                  <a:pt x="3249604" y="2871460"/>
                </a:lnTo>
                <a:lnTo>
                  <a:pt x="0" y="2871460"/>
                </a:lnTo>
                <a:lnTo>
                  <a:pt x="0" y="0"/>
                </a:lnTo>
                <a:close/>
              </a:path>
            </a:pathLst>
          </a:custGeom>
          <a:blipFill rotWithShape="1">
            <a:blip r:embed="rId7">
              <a:alphaModFix/>
            </a:blip>
            <a:stretch>
              <a:fillRect b="-5937" l="-17214" r="-4106" t="0"/>
            </a:stretch>
          </a:blipFill>
          <a:ln>
            <a:noFill/>
          </a:ln>
        </p:spPr>
      </p:sp>
      <p:grpSp>
        <p:nvGrpSpPr>
          <p:cNvPr id="103" name="Google Shape;103;p1"/>
          <p:cNvGrpSpPr/>
          <p:nvPr/>
        </p:nvGrpSpPr>
        <p:grpSpPr>
          <a:xfrm>
            <a:off x="2258855" y="39585600"/>
            <a:ext cx="28380298" cy="2386083"/>
            <a:chOff x="0" y="0"/>
            <a:chExt cx="37840398" cy="3181444"/>
          </a:xfrm>
        </p:grpSpPr>
        <p:sp>
          <p:nvSpPr>
            <p:cNvPr id="104" name="Google Shape;104;p1"/>
            <p:cNvSpPr/>
            <p:nvPr/>
          </p:nvSpPr>
          <p:spPr>
            <a:xfrm>
              <a:off x="3424733" y="1048055"/>
              <a:ext cx="4536758" cy="1085334"/>
            </a:xfrm>
            <a:custGeom>
              <a:rect b="b" l="l" r="r" t="t"/>
              <a:pathLst>
                <a:path extrusionOk="0" h="1085334" w="4536758">
                  <a:moveTo>
                    <a:pt x="0" y="0"/>
                  </a:moveTo>
                  <a:lnTo>
                    <a:pt x="4536759" y="0"/>
                  </a:lnTo>
                  <a:lnTo>
                    <a:pt x="4536759" y="1085334"/>
                  </a:lnTo>
                  <a:lnTo>
                    <a:pt x="0" y="1085334"/>
                  </a:lnTo>
                  <a:lnTo>
                    <a:pt x="0" y="0"/>
                  </a:lnTo>
                  <a:close/>
                </a:path>
              </a:pathLst>
            </a:custGeom>
            <a:blipFill rotWithShape="1">
              <a:blip r:embed="rId8">
                <a:alphaModFix/>
              </a:blip>
              <a:stretch>
                <a:fillRect b="-31670" l="0" r="0" t="0"/>
              </a:stretch>
            </a:blipFill>
            <a:ln>
              <a:noFill/>
            </a:ln>
          </p:spPr>
        </p:sp>
        <p:sp>
          <p:nvSpPr>
            <p:cNvPr id="105" name="Google Shape;105;p1"/>
            <p:cNvSpPr/>
            <p:nvPr/>
          </p:nvSpPr>
          <p:spPr>
            <a:xfrm>
              <a:off x="349168" y="876916"/>
              <a:ext cx="2906080" cy="1427612"/>
            </a:xfrm>
            <a:custGeom>
              <a:rect b="b" l="l" r="r" t="t"/>
              <a:pathLst>
                <a:path extrusionOk="0" h="1427612" w="2906080">
                  <a:moveTo>
                    <a:pt x="0" y="0"/>
                  </a:moveTo>
                  <a:lnTo>
                    <a:pt x="2906080" y="0"/>
                  </a:lnTo>
                  <a:lnTo>
                    <a:pt x="2906080" y="1427612"/>
                  </a:lnTo>
                  <a:lnTo>
                    <a:pt x="0" y="1427612"/>
                  </a:lnTo>
                  <a:lnTo>
                    <a:pt x="0" y="0"/>
                  </a:lnTo>
                  <a:close/>
                </a:path>
              </a:pathLst>
            </a:custGeom>
            <a:blipFill rotWithShape="1">
              <a:blip r:embed="rId9">
                <a:alphaModFix/>
              </a:blip>
              <a:stretch>
                <a:fillRect b="0" l="0" r="0" t="0"/>
              </a:stretch>
            </a:blipFill>
            <a:ln>
              <a:noFill/>
            </a:ln>
          </p:spPr>
        </p:sp>
        <p:sp>
          <p:nvSpPr>
            <p:cNvPr id="106" name="Google Shape;106;p1"/>
            <p:cNvSpPr/>
            <p:nvPr/>
          </p:nvSpPr>
          <p:spPr>
            <a:xfrm>
              <a:off x="8125698" y="888617"/>
              <a:ext cx="3220665" cy="1404210"/>
            </a:xfrm>
            <a:custGeom>
              <a:rect b="b" l="l" r="r" t="t"/>
              <a:pathLst>
                <a:path extrusionOk="0" h="1404210" w="3220665">
                  <a:moveTo>
                    <a:pt x="0" y="0"/>
                  </a:moveTo>
                  <a:lnTo>
                    <a:pt x="3220666" y="0"/>
                  </a:lnTo>
                  <a:lnTo>
                    <a:pt x="3220666" y="1404210"/>
                  </a:lnTo>
                  <a:lnTo>
                    <a:pt x="0" y="1404210"/>
                  </a:lnTo>
                  <a:lnTo>
                    <a:pt x="0" y="0"/>
                  </a:lnTo>
                  <a:close/>
                </a:path>
              </a:pathLst>
            </a:custGeom>
            <a:blipFill rotWithShape="1">
              <a:blip r:embed="rId10">
                <a:alphaModFix/>
              </a:blip>
              <a:stretch>
                <a:fillRect b="0" l="0" r="0" t="0"/>
              </a:stretch>
            </a:blipFill>
            <a:ln>
              <a:noFill/>
            </a:ln>
          </p:spPr>
        </p:sp>
        <p:sp>
          <p:nvSpPr>
            <p:cNvPr id="107" name="Google Shape;107;p1"/>
            <p:cNvSpPr/>
            <p:nvPr/>
          </p:nvSpPr>
          <p:spPr>
            <a:xfrm>
              <a:off x="11510570" y="1028187"/>
              <a:ext cx="3201504" cy="1125070"/>
            </a:xfrm>
            <a:custGeom>
              <a:rect b="b" l="l" r="r" t="t"/>
              <a:pathLst>
                <a:path extrusionOk="0" h="1125070" w="3201504">
                  <a:moveTo>
                    <a:pt x="0" y="0"/>
                  </a:moveTo>
                  <a:lnTo>
                    <a:pt x="3201504" y="0"/>
                  </a:lnTo>
                  <a:lnTo>
                    <a:pt x="3201504" y="1125070"/>
                  </a:lnTo>
                  <a:lnTo>
                    <a:pt x="0" y="1125070"/>
                  </a:lnTo>
                  <a:lnTo>
                    <a:pt x="0" y="0"/>
                  </a:lnTo>
                  <a:close/>
                </a:path>
              </a:pathLst>
            </a:custGeom>
            <a:blipFill rotWithShape="1">
              <a:blip r:embed="rId11">
                <a:alphaModFix/>
              </a:blip>
              <a:stretch>
                <a:fillRect b="-9418" l="0" r="-3986" t="-11162"/>
              </a:stretch>
            </a:blipFill>
            <a:ln>
              <a:noFill/>
            </a:ln>
          </p:spPr>
        </p:sp>
        <p:sp>
          <p:nvSpPr>
            <p:cNvPr id="108" name="Google Shape;108;p1"/>
            <p:cNvSpPr/>
            <p:nvPr/>
          </p:nvSpPr>
          <p:spPr>
            <a:xfrm>
              <a:off x="15392290" y="733916"/>
              <a:ext cx="3588715" cy="1713611"/>
            </a:xfrm>
            <a:custGeom>
              <a:rect b="b" l="l" r="r" t="t"/>
              <a:pathLst>
                <a:path extrusionOk="0" h="1713611" w="3588715">
                  <a:moveTo>
                    <a:pt x="0" y="0"/>
                  </a:moveTo>
                  <a:lnTo>
                    <a:pt x="3588715" y="0"/>
                  </a:lnTo>
                  <a:lnTo>
                    <a:pt x="3588715" y="1713611"/>
                  </a:lnTo>
                  <a:lnTo>
                    <a:pt x="0" y="1713611"/>
                  </a:lnTo>
                  <a:lnTo>
                    <a:pt x="0" y="0"/>
                  </a:lnTo>
                  <a:close/>
                </a:path>
              </a:pathLst>
            </a:custGeom>
            <a:blipFill rotWithShape="1">
              <a:blip r:embed="rId12">
                <a:alphaModFix/>
              </a:blip>
              <a:stretch>
                <a:fillRect b="0" l="0" r="0" t="0"/>
              </a:stretch>
            </a:blipFill>
            <a:ln>
              <a:noFill/>
            </a:ln>
          </p:spPr>
        </p:sp>
        <p:sp>
          <p:nvSpPr>
            <p:cNvPr id="109" name="Google Shape;109;p1"/>
            <p:cNvSpPr/>
            <p:nvPr/>
          </p:nvSpPr>
          <p:spPr>
            <a:xfrm>
              <a:off x="21327290" y="876916"/>
              <a:ext cx="5167826" cy="1427612"/>
            </a:xfrm>
            <a:custGeom>
              <a:rect b="b" l="l" r="r" t="t"/>
              <a:pathLst>
                <a:path extrusionOk="0" h="1427612" w="5167826">
                  <a:moveTo>
                    <a:pt x="0" y="0"/>
                  </a:moveTo>
                  <a:lnTo>
                    <a:pt x="5167826" y="0"/>
                  </a:lnTo>
                  <a:lnTo>
                    <a:pt x="5167826" y="1427612"/>
                  </a:lnTo>
                  <a:lnTo>
                    <a:pt x="0" y="1427612"/>
                  </a:lnTo>
                  <a:lnTo>
                    <a:pt x="0" y="0"/>
                  </a:lnTo>
                  <a:close/>
                </a:path>
              </a:pathLst>
            </a:custGeom>
            <a:blipFill rotWithShape="1">
              <a:blip r:embed="rId13">
                <a:alphaModFix/>
              </a:blip>
              <a:stretch>
                <a:fillRect b="0" l="0" r="0" t="0"/>
              </a:stretch>
            </a:blipFill>
            <a:ln>
              <a:noFill/>
            </a:ln>
          </p:spPr>
        </p:sp>
        <p:sp>
          <p:nvSpPr>
            <p:cNvPr id="110" name="Google Shape;110;p1"/>
            <p:cNvSpPr/>
            <p:nvPr/>
          </p:nvSpPr>
          <p:spPr>
            <a:xfrm>
              <a:off x="26495116" y="0"/>
              <a:ext cx="4388532" cy="3181444"/>
            </a:xfrm>
            <a:custGeom>
              <a:rect b="b" l="l" r="r" t="t"/>
              <a:pathLst>
                <a:path extrusionOk="0" h="3181444" w="4388532">
                  <a:moveTo>
                    <a:pt x="0" y="0"/>
                  </a:moveTo>
                  <a:lnTo>
                    <a:pt x="4388532" y="0"/>
                  </a:lnTo>
                  <a:lnTo>
                    <a:pt x="4388532" y="3181444"/>
                  </a:lnTo>
                  <a:lnTo>
                    <a:pt x="0" y="3181444"/>
                  </a:lnTo>
                  <a:lnTo>
                    <a:pt x="0" y="0"/>
                  </a:lnTo>
                  <a:close/>
                </a:path>
              </a:pathLst>
            </a:custGeom>
            <a:blipFill rotWithShape="1">
              <a:blip r:embed="rId14">
                <a:alphaModFix/>
              </a:blip>
              <a:stretch>
                <a:fillRect b="0" l="0" r="-95924" t="0"/>
              </a:stretch>
            </a:blipFill>
            <a:ln>
              <a:noFill/>
            </a:ln>
          </p:spPr>
        </p:sp>
        <p:sp>
          <p:nvSpPr>
            <p:cNvPr id="111" name="Google Shape;111;p1"/>
            <p:cNvSpPr/>
            <p:nvPr/>
          </p:nvSpPr>
          <p:spPr>
            <a:xfrm>
              <a:off x="33531226" y="432009"/>
              <a:ext cx="4309172" cy="2317426"/>
            </a:xfrm>
            <a:custGeom>
              <a:rect b="b" l="l" r="r" t="t"/>
              <a:pathLst>
                <a:path extrusionOk="0" h="2317426" w="4309172">
                  <a:moveTo>
                    <a:pt x="0" y="0"/>
                  </a:moveTo>
                  <a:lnTo>
                    <a:pt x="4309172" y="0"/>
                  </a:lnTo>
                  <a:lnTo>
                    <a:pt x="4309172" y="2317426"/>
                  </a:lnTo>
                  <a:lnTo>
                    <a:pt x="0" y="2317426"/>
                  </a:lnTo>
                  <a:lnTo>
                    <a:pt x="0" y="0"/>
                  </a:lnTo>
                  <a:close/>
                </a:path>
              </a:pathLst>
            </a:custGeom>
            <a:blipFill rotWithShape="1">
              <a:blip r:embed="rId14">
                <a:alphaModFix/>
              </a:blip>
              <a:stretch>
                <a:fillRect b="-23195" l="-97460" r="0" t="-12657"/>
              </a:stretch>
            </a:blipFill>
            <a:ln>
              <a:noFill/>
            </a:ln>
          </p:spPr>
        </p:sp>
        <p:sp>
          <p:nvSpPr>
            <p:cNvPr id="112" name="Google Shape;112;p1"/>
            <p:cNvSpPr/>
            <p:nvPr/>
          </p:nvSpPr>
          <p:spPr>
            <a:xfrm>
              <a:off x="30883648" y="1169784"/>
              <a:ext cx="2709064" cy="841875"/>
            </a:xfrm>
            <a:custGeom>
              <a:rect b="b" l="l" r="r" t="t"/>
              <a:pathLst>
                <a:path extrusionOk="0" h="841875" w="2709064">
                  <a:moveTo>
                    <a:pt x="0" y="0"/>
                  </a:moveTo>
                  <a:lnTo>
                    <a:pt x="2709064" y="0"/>
                  </a:lnTo>
                  <a:lnTo>
                    <a:pt x="2709064" y="841875"/>
                  </a:lnTo>
                  <a:lnTo>
                    <a:pt x="0" y="841875"/>
                  </a:lnTo>
                  <a:lnTo>
                    <a:pt x="0" y="0"/>
                  </a:lnTo>
                  <a:close/>
                </a:path>
              </a:pathLst>
            </a:custGeom>
            <a:blipFill rotWithShape="1">
              <a:blip r:embed="rId15">
                <a:alphaModFix/>
              </a:blip>
              <a:stretch>
                <a:fillRect b="-81116" l="-18067" r="-192057" t="-118007"/>
              </a:stretch>
            </a:blipFill>
            <a:ln>
              <a:noFill/>
            </a:ln>
          </p:spPr>
        </p:sp>
        <p:sp>
          <p:nvSpPr>
            <p:cNvPr id="113" name="Google Shape;113;p1"/>
            <p:cNvSpPr txBox="1"/>
            <p:nvPr/>
          </p:nvSpPr>
          <p:spPr>
            <a:xfrm>
              <a:off x="21261162" y="113967"/>
              <a:ext cx="3588600" cy="569100"/>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REALIZAÇÃO</a:t>
              </a:r>
              <a:endParaRPr/>
            </a:p>
          </p:txBody>
        </p:sp>
        <p:sp>
          <p:nvSpPr>
            <p:cNvPr id="114" name="Google Shape;114;p1"/>
            <p:cNvSpPr txBox="1"/>
            <p:nvPr/>
          </p:nvSpPr>
          <p:spPr>
            <a:xfrm>
              <a:off x="0" y="113979"/>
              <a:ext cx="1513859" cy="667677"/>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APOIO</a:t>
              </a:r>
              <a:endParaRPr/>
            </a:p>
          </p:txBody>
        </p:sp>
      </p:grpSp>
      <p:sp>
        <p:nvSpPr>
          <p:cNvPr id="115" name="Google Shape;115;p1"/>
          <p:cNvSpPr txBox="1"/>
          <p:nvPr/>
        </p:nvSpPr>
        <p:spPr>
          <a:xfrm>
            <a:off x="12286364" y="6207402"/>
            <a:ext cx="8325279" cy="1422566"/>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b="1" i="0" lang="en-US" sz="7458" u="none" cap="none" strike="noStrike">
                <a:solidFill>
                  <a:srgbClr val="000000"/>
                </a:solidFill>
                <a:latin typeface="Arial"/>
                <a:ea typeface="Arial"/>
                <a:cs typeface="Arial"/>
                <a:sym typeface="Arial"/>
              </a:rPr>
              <a:t>Título do trabalho:</a:t>
            </a:r>
            <a:endParaRPr/>
          </a:p>
        </p:txBody>
      </p:sp>
      <p:grpSp>
        <p:nvGrpSpPr>
          <p:cNvPr id="116" name="Google Shape;116;p1"/>
          <p:cNvGrpSpPr/>
          <p:nvPr/>
        </p:nvGrpSpPr>
        <p:grpSpPr>
          <a:xfrm>
            <a:off x="706711" y="8598439"/>
            <a:ext cx="13693324" cy="2802847"/>
            <a:chOff x="0" y="-133350"/>
            <a:chExt cx="18257765" cy="3737130"/>
          </a:xfrm>
        </p:grpSpPr>
        <p:sp>
          <p:nvSpPr>
            <p:cNvPr id="117" name="Google Shape;117;p1"/>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18" name="Google Shape;118;p1"/>
            <p:cNvSpPr txBox="1"/>
            <p:nvPr/>
          </p:nvSpPr>
          <p:spPr>
            <a:xfrm>
              <a:off x="0" y="605654"/>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19" name="Google Shape;119;p1"/>
            <p:cNvSpPr txBox="1"/>
            <p:nvPr/>
          </p:nvSpPr>
          <p:spPr>
            <a:xfrm>
              <a:off x="0" y="1340795"/>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20" name="Google Shape;120;p1"/>
            <p:cNvSpPr txBox="1"/>
            <p:nvPr/>
          </p:nvSpPr>
          <p:spPr>
            <a:xfrm>
              <a:off x="0" y="2075936"/>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Orientador: </a:t>
              </a:r>
              <a:r>
                <a:rPr b="0" i="0" lang="en-US" sz="3282" u="none" cap="none" strike="noStrike">
                  <a:solidFill>
                    <a:srgbClr val="000000"/>
                  </a:solidFill>
                  <a:latin typeface="Arial"/>
                  <a:ea typeface="Arial"/>
                  <a:cs typeface="Arial"/>
                  <a:sym typeface="Arial"/>
                </a:rPr>
                <a:t>nome do professor  - e-mail: professor@gmail.com</a:t>
              </a:r>
              <a:endParaRPr/>
            </a:p>
          </p:txBody>
        </p:sp>
        <p:sp>
          <p:nvSpPr>
            <p:cNvPr id="121" name="Google Shape;121;p1"/>
            <p:cNvSpPr txBox="1"/>
            <p:nvPr/>
          </p:nvSpPr>
          <p:spPr>
            <a:xfrm>
              <a:off x="0" y="2811077"/>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Coorientador: </a:t>
              </a:r>
              <a:r>
                <a:rPr b="0" i="0" lang="en-US" sz="3282" u="none" cap="none" strike="noStrike">
                  <a:solidFill>
                    <a:srgbClr val="000000"/>
                  </a:solidFill>
                  <a:latin typeface="Arial"/>
                  <a:ea typeface="Arial"/>
                  <a:cs typeface="Arial"/>
                  <a:sym typeface="Arial"/>
                </a:rPr>
                <a:t>nome do professor  - e-mail: professor@gmail.com</a:t>
              </a:r>
              <a:endParaRPr/>
            </a:p>
          </p:txBody>
        </p:sp>
      </p:grpSp>
      <p:grpSp>
        <p:nvGrpSpPr>
          <p:cNvPr id="122" name="Google Shape;122;p1"/>
          <p:cNvGrpSpPr/>
          <p:nvPr/>
        </p:nvGrpSpPr>
        <p:grpSpPr>
          <a:xfrm>
            <a:off x="16811215" y="8598438"/>
            <a:ext cx="13693324" cy="2304544"/>
            <a:chOff x="0" y="-133350"/>
            <a:chExt cx="18257765" cy="3072724"/>
          </a:xfrm>
        </p:grpSpPr>
        <p:sp>
          <p:nvSpPr>
            <p:cNvPr id="123" name="Google Shape;123;p1"/>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Nome da instituição de ensino </a:t>
              </a:r>
              <a:endParaRPr/>
            </a:p>
          </p:txBody>
        </p:sp>
        <p:sp>
          <p:nvSpPr>
            <p:cNvPr id="124" name="Google Shape;124;p1"/>
            <p:cNvSpPr txBox="1"/>
            <p:nvPr/>
          </p:nvSpPr>
          <p:spPr>
            <a:xfrm>
              <a:off x="0" y="605654"/>
              <a:ext cx="18257765" cy="233372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Endereço eletrônico da instituição</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Curso/Série dos estudantes</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Município/MS</a:t>
              </a:r>
              <a:endParaRPr/>
            </a:p>
          </p:txBody>
        </p:sp>
      </p:grpSp>
      <p:sp>
        <p:nvSpPr>
          <p:cNvPr id="125" name="Google Shape;125;p1"/>
          <p:cNvSpPr txBox="1"/>
          <p:nvPr/>
        </p:nvSpPr>
        <p:spPr>
          <a:xfrm>
            <a:off x="706711" y="11880735"/>
            <a:ext cx="14835000" cy="23004900"/>
          </a:xfrm>
          <a:prstGeom prst="rect">
            <a:avLst/>
          </a:prstGeom>
          <a:noFill/>
          <a:ln>
            <a:noFill/>
          </a:ln>
        </p:spPr>
        <p:txBody>
          <a:bodyPr anchorCtr="0" anchor="t" bIns="0" lIns="0" spcFirstLastPara="1" rIns="0" wrap="square" tIns="0">
            <a:spAutoFit/>
          </a:bodyPr>
          <a:lstStyle/>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Introdução</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Objetivo(s)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Aliquam congue quam in dolor pellentesque ac semper neque elementum. Vivamus egestas felis leo. Phasellus lacus sapien, mollis ac tincidunt id, commodo id magna. Suspendisse consequat enim augue. Aliquam erat volutpat. Praesent scelerisque, mauris vitae feugiat rhoncus, tortor leo feugiat massa, a eleifend nunc nibh vel libero.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Metodologia</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Sed sit amet neque nec purus fermentum commodo vel quis mauris. Vestibulum in orci lectus, et commodo sapien. Duis in odio non lacus sodales malesuada. Fusce sed eros vitae odio imperdiet eleifend. In ut magna erat, eu sagittis metus.</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Resultados e análises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 Lorem ipsum dolor sit amet, consectetur adipiscing elit. Aliquam lobortis molestie neque eu consectetur. Nullam ac vestibulum purus. Aenean eros orci, posuere in facilisis ut, fringilla nec elit.  </a:t>
            </a:r>
            <a:endParaRPr/>
          </a:p>
        </p:txBody>
      </p:sp>
      <p:sp>
        <p:nvSpPr>
          <p:cNvPr id="126" name="Google Shape;126;p1"/>
          <p:cNvSpPr txBox="1"/>
          <p:nvPr/>
        </p:nvSpPr>
        <p:spPr>
          <a:xfrm>
            <a:off x="16811215" y="27820287"/>
            <a:ext cx="15064200" cy="10334100"/>
          </a:xfrm>
          <a:prstGeom prst="rect">
            <a:avLst/>
          </a:prstGeom>
          <a:noFill/>
          <a:ln>
            <a:noFill/>
          </a:ln>
        </p:spPr>
        <p:txBody>
          <a:bodyPr anchorCtr="0" anchor="t" bIns="0" lIns="0" spcFirstLastPara="1" rIns="0" wrap="square" tIns="0">
            <a:spAutoFit/>
          </a:bodyPr>
          <a:lstStyle/>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Considerações finais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Referências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[1]. Phasellus commodo, tellus in molestie convallis, arcu est dictum lacus, quis pellentesque arcu sem eu leo. Integer fringilla malesuada egestas. Phasellus viverra tincidunt vulputate. In pretium tristique blandit. </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[2]. Phasellus commodo, tellus in molestie convallis, arcu est dictum lacus, quis pellentesque arcu sem eu leo. Integer fringilla malesuada egestas. Phasellus viverra tincidunt vulputate. In pretium tristique blandit.</a:t>
            </a:r>
            <a:endParaRPr/>
          </a:p>
        </p:txBody>
      </p:sp>
      <p:cxnSp>
        <p:nvCxnSpPr>
          <p:cNvPr id="127" name="Google Shape;127;p1"/>
          <p:cNvCxnSpPr/>
          <p:nvPr/>
        </p:nvCxnSpPr>
        <p:spPr>
          <a:xfrm>
            <a:off x="16452000" y="11775168"/>
            <a:ext cx="3579" cy="27810432"/>
          </a:xfrm>
          <a:prstGeom prst="straightConnector1">
            <a:avLst/>
          </a:prstGeom>
          <a:noFill/>
          <a:ln cap="flat" cmpd="sng" w="47625">
            <a:solidFill>
              <a:srgbClr val="0A487A"/>
            </a:solidFill>
            <a:prstDash val="solid"/>
            <a:round/>
            <a:headEnd len="sm" w="sm" type="none"/>
            <a:tailEnd len="sm" w="sm" type="none"/>
          </a:ln>
        </p:spPr>
      </p:cxnSp>
      <p:sp>
        <p:nvSpPr>
          <p:cNvPr id="128" name="Google Shape;128;p1"/>
          <p:cNvSpPr/>
          <p:nvPr/>
        </p:nvSpPr>
        <p:spPr>
          <a:xfrm flipH="1">
            <a:off x="22324640" y="878646"/>
            <a:ext cx="10450812" cy="4715929"/>
          </a:xfrm>
          <a:custGeom>
            <a:rect b="b" l="l" r="r" t="t"/>
            <a:pathLst>
              <a:path extrusionOk="0" h="4715929" w="10450812">
                <a:moveTo>
                  <a:pt x="10450812" y="0"/>
                </a:moveTo>
                <a:lnTo>
                  <a:pt x="0" y="0"/>
                </a:lnTo>
                <a:lnTo>
                  <a:pt x="0" y="4715929"/>
                </a:lnTo>
                <a:lnTo>
                  <a:pt x="10450812" y="4715929"/>
                </a:lnTo>
                <a:lnTo>
                  <a:pt x="10450812" y="0"/>
                </a:lnTo>
                <a:close/>
              </a:path>
            </a:pathLst>
          </a:custGeom>
          <a:blipFill rotWithShape="1">
            <a:blip r:embed="rId16">
              <a:alphaModFix/>
            </a:blip>
            <a:stretch>
              <a:fillRect b="0" l="0" r="0" t="0"/>
            </a:stretch>
          </a:blipFill>
          <a:ln>
            <a:noFill/>
          </a:ln>
        </p:spPr>
      </p:sp>
      <p:sp>
        <p:nvSpPr>
          <p:cNvPr id="129" name="Google Shape;129;p1"/>
          <p:cNvSpPr/>
          <p:nvPr/>
        </p:nvSpPr>
        <p:spPr>
          <a:xfrm>
            <a:off x="25172392" y="1225514"/>
            <a:ext cx="6702898" cy="1868990"/>
          </a:xfrm>
          <a:custGeom>
            <a:rect b="b" l="l" r="r" t="t"/>
            <a:pathLst>
              <a:path extrusionOk="0" h="1868990" w="6702898">
                <a:moveTo>
                  <a:pt x="0" y="0"/>
                </a:moveTo>
                <a:lnTo>
                  <a:pt x="6702898" y="0"/>
                </a:lnTo>
                <a:lnTo>
                  <a:pt x="6702898" y="1868990"/>
                </a:lnTo>
                <a:lnTo>
                  <a:pt x="0" y="1868990"/>
                </a:lnTo>
                <a:lnTo>
                  <a:pt x="0" y="0"/>
                </a:lnTo>
                <a:close/>
              </a:path>
            </a:pathLst>
          </a:custGeom>
          <a:blipFill rotWithShape="1">
            <a:blip r:embed="rId1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2"/>
          <p:cNvGrpSpPr/>
          <p:nvPr/>
        </p:nvGrpSpPr>
        <p:grpSpPr>
          <a:xfrm>
            <a:off x="340531" y="-1336258"/>
            <a:ext cx="32230098" cy="6710883"/>
            <a:chOff x="0" y="-219075"/>
            <a:chExt cx="2899892" cy="603809"/>
          </a:xfrm>
        </p:grpSpPr>
        <p:sp>
          <p:nvSpPr>
            <p:cNvPr id="135" name="Google Shape;135;p2"/>
            <p:cNvSpPr/>
            <p:nvPr/>
          </p:nvSpPr>
          <p:spPr>
            <a:xfrm>
              <a:off x="0" y="0"/>
              <a:ext cx="2899892" cy="384734"/>
            </a:xfrm>
            <a:custGeom>
              <a:rect b="b" l="l" r="r" t="t"/>
              <a:pathLst>
                <a:path extrusionOk="0" h="384734" w="2899892">
                  <a:moveTo>
                    <a:pt x="0" y="0"/>
                  </a:moveTo>
                  <a:lnTo>
                    <a:pt x="2899892" y="0"/>
                  </a:lnTo>
                  <a:lnTo>
                    <a:pt x="2899892" y="384734"/>
                  </a:lnTo>
                  <a:lnTo>
                    <a:pt x="0" y="384734"/>
                  </a:lnTo>
                  <a:close/>
                </a:path>
              </a:pathLst>
            </a:custGeom>
            <a:solidFill>
              <a:srgbClr val="0A487A"/>
            </a:solidFill>
            <a:ln>
              <a:noFill/>
            </a:ln>
          </p:spPr>
        </p:sp>
        <p:sp>
          <p:nvSpPr>
            <p:cNvPr id="136" name="Google Shape;136;p2"/>
            <p:cNvSpPr txBox="1"/>
            <p:nvPr/>
          </p:nvSpPr>
          <p:spPr>
            <a:xfrm>
              <a:off x="0" y="-219075"/>
              <a:ext cx="2899892" cy="603809"/>
            </a:xfrm>
            <a:prstGeom prst="rect">
              <a:avLst/>
            </a:prstGeom>
            <a:noFill/>
            <a:ln>
              <a:noFill/>
            </a:ln>
          </p:spPr>
          <p:txBody>
            <a:bodyPr anchorCtr="0" anchor="ctr" bIns="50525" lIns="50525" spcFirstLastPara="1" rIns="50525" wrap="square" tIns="50525">
              <a:noAutofit/>
            </a:bodyPr>
            <a:lstStyle/>
            <a:p>
              <a:pPr indent="0" lvl="0" marL="0" marR="0" rtl="0" algn="ctr">
                <a:lnSpc>
                  <a:spcPct val="44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7" name="Google Shape;137;p2"/>
          <p:cNvSpPr/>
          <p:nvPr/>
        </p:nvSpPr>
        <p:spPr>
          <a:xfrm>
            <a:off x="1711392" y="1067165"/>
            <a:ext cx="11907675" cy="4184339"/>
          </a:xfrm>
          <a:custGeom>
            <a:rect b="b" l="l" r="r" t="t"/>
            <a:pathLst>
              <a:path extrusionOk="0" h="4184339" w="11907675">
                <a:moveTo>
                  <a:pt x="0" y="0"/>
                </a:moveTo>
                <a:lnTo>
                  <a:pt x="11907675" y="0"/>
                </a:lnTo>
                <a:lnTo>
                  <a:pt x="11907675" y="4184339"/>
                </a:lnTo>
                <a:lnTo>
                  <a:pt x="0" y="4184339"/>
                </a:lnTo>
                <a:lnTo>
                  <a:pt x="0" y="0"/>
                </a:lnTo>
                <a:close/>
              </a:path>
            </a:pathLst>
          </a:custGeom>
          <a:blipFill rotWithShape="1">
            <a:blip r:embed="rId3">
              <a:alphaModFix/>
            </a:blip>
            <a:stretch>
              <a:fillRect b="0" l="-12935" r="-13499" t="0"/>
            </a:stretch>
          </a:blipFill>
          <a:ln>
            <a:noFill/>
          </a:ln>
        </p:spPr>
      </p:sp>
      <p:sp>
        <p:nvSpPr>
          <p:cNvPr id="138" name="Google Shape;138;p2"/>
          <p:cNvSpPr txBox="1"/>
          <p:nvPr/>
        </p:nvSpPr>
        <p:spPr>
          <a:xfrm>
            <a:off x="706711" y="11880735"/>
            <a:ext cx="31168579" cy="19023330"/>
          </a:xfrm>
          <a:prstGeom prst="rect">
            <a:avLst/>
          </a:prstGeom>
          <a:noFill/>
          <a:ln>
            <a:noFill/>
          </a:ln>
        </p:spPr>
        <p:txBody>
          <a:bodyPr anchorCtr="0" anchor="t" bIns="0" lIns="0" spcFirstLastPara="1" rIns="0" wrap="square" tIns="0">
            <a:spAutoFit/>
          </a:bodyPr>
          <a:lstStyle/>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Introdução</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Objetivo(s)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Aliquam congue quam in dolor pellentesque ac semper neque elementum. Vivamus egestas felis leo. Phasellus lacus sapien, mollis ac tincidunt id, commodo id magna. Suspendisse consequat enim augue. Aliquam erat volutpat. Praesent scelerisque, mauris vitae feugiat rhoncus, tortor leo feugiat massa, a eleifend nunc nibh vel libero.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Metodologia</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Sed sit amet neque nec purus fermentum commodo vel quis mauris. Vestibulum in orci lectus, et commodo sapien. Duis in odio non lacus sodales malesuada. Fusce sed eros vitae odio imperdiet eleifend. In ut magna erat, eu sagittis metus.</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Resultados e análises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 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Considerações finais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Referências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[1]. Phasellus commodo, tellus in molestie convallis, arcu est dictum lacus, quis pellentesque arcu sem eu leo. Integer fringilla malesuada egestas. Phasellus viverra tincidunt vulputate. In pretium tristique blandit. </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[2]. Phasellus commodo, tellus in molestie convallis, arcu est dictum lacus, quis pellentesque arcu sem eu leo. Integer fringilla malesuada egestas. Phasellus viverra tincidunt vulputate. In pretium tristique blandit.</a:t>
            </a:r>
            <a:endParaRPr/>
          </a:p>
          <a:p>
            <a:pPr indent="0" lvl="0" marL="0" marR="0" rtl="0" algn="just">
              <a:lnSpc>
                <a:spcPct val="140000"/>
              </a:lnSpc>
              <a:spcBef>
                <a:spcPts val="0"/>
              </a:spcBef>
              <a:spcAft>
                <a:spcPts val="0"/>
              </a:spcAft>
              <a:buNone/>
            </a:pPr>
            <a:r>
              <a:t/>
            </a:r>
            <a:endParaRPr b="0" i="0" sz="3300" u="none" cap="none" strike="noStrike">
              <a:solidFill>
                <a:srgbClr val="000000"/>
              </a:solidFill>
              <a:latin typeface="Calibri"/>
              <a:ea typeface="Calibri"/>
              <a:cs typeface="Calibri"/>
              <a:sym typeface="Calibri"/>
            </a:endParaRPr>
          </a:p>
        </p:txBody>
      </p:sp>
      <p:grpSp>
        <p:nvGrpSpPr>
          <p:cNvPr id="139" name="Google Shape;139;p2"/>
          <p:cNvGrpSpPr/>
          <p:nvPr/>
        </p:nvGrpSpPr>
        <p:grpSpPr>
          <a:xfrm>
            <a:off x="340531" y="9091793"/>
            <a:ext cx="32230098" cy="21602722"/>
            <a:chOff x="0" y="-219075"/>
            <a:chExt cx="2653844" cy="1778780"/>
          </a:xfrm>
        </p:grpSpPr>
        <p:sp>
          <p:nvSpPr>
            <p:cNvPr id="140" name="Google Shape;140;p2"/>
            <p:cNvSpPr/>
            <p:nvPr/>
          </p:nvSpPr>
          <p:spPr>
            <a:xfrm>
              <a:off x="0" y="0"/>
              <a:ext cx="2653844" cy="1559705"/>
            </a:xfrm>
            <a:custGeom>
              <a:rect b="b" l="l" r="r" t="t"/>
              <a:pathLst>
                <a:path extrusionOk="0" h="1559705" w="2653844">
                  <a:moveTo>
                    <a:pt x="0" y="0"/>
                  </a:moveTo>
                  <a:lnTo>
                    <a:pt x="2653844" y="0"/>
                  </a:lnTo>
                  <a:lnTo>
                    <a:pt x="2653844" y="1559705"/>
                  </a:lnTo>
                  <a:lnTo>
                    <a:pt x="0" y="1559705"/>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41" name="Google Shape;141;p2"/>
            <p:cNvSpPr txBox="1"/>
            <p:nvPr/>
          </p:nvSpPr>
          <p:spPr>
            <a:xfrm>
              <a:off x="0" y="-219075"/>
              <a:ext cx="2653844" cy="1778780"/>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2" name="Google Shape;142;p2"/>
          <p:cNvGrpSpPr/>
          <p:nvPr/>
        </p:nvGrpSpPr>
        <p:grpSpPr>
          <a:xfrm>
            <a:off x="340531" y="3048102"/>
            <a:ext cx="32230098" cy="5096216"/>
            <a:chOff x="0" y="-219075"/>
            <a:chExt cx="2653844" cy="419625"/>
          </a:xfrm>
        </p:grpSpPr>
        <p:sp>
          <p:nvSpPr>
            <p:cNvPr id="143" name="Google Shape;143;p2"/>
            <p:cNvSpPr/>
            <p:nvPr/>
          </p:nvSpPr>
          <p:spPr>
            <a:xfrm>
              <a:off x="0" y="0"/>
              <a:ext cx="2653844" cy="200550"/>
            </a:xfrm>
            <a:custGeom>
              <a:rect b="b" l="l" r="r" t="t"/>
              <a:pathLst>
                <a:path extrusionOk="0" h="200550" w="2653844">
                  <a:moveTo>
                    <a:pt x="0" y="0"/>
                  </a:moveTo>
                  <a:lnTo>
                    <a:pt x="2653844" y="0"/>
                  </a:lnTo>
                  <a:lnTo>
                    <a:pt x="2653844" y="200550"/>
                  </a:lnTo>
                  <a:lnTo>
                    <a:pt x="0" y="200550"/>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44" name="Google Shape;144;p2"/>
            <p:cNvSpPr txBox="1"/>
            <p:nvPr/>
          </p:nvSpPr>
          <p:spPr>
            <a:xfrm>
              <a:off x="0" y="-219075"/>
              <a:ext cx="2653844" cy="419625"/>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5" name="Google Shape;145;p2"/>
          <p:cNvGrpSpPr/>
          <p:nvPr/>
        </p:nvGrpSpPr>
        <p:grpSpPr>
          <a:xfrm rot="4774">
            <a:off x="344951" y="28484915"/>
            <a:ext cx="32225366" cy="11078314"/>
            <a:chOff x="0" y="-219075"/>
            <a:chExt cx="2653454" cy="912194"/>
          </a:xfrm>
        </p:grpSpPr>
        <p:sp>
          <p:nvSpPr>
            <p:cNvPr id="146" name="Google Shape;146;p2"/>
            <p:cNvSpPr/>
            <p:nvPr/>
          </p:nvSpPr>
          <p:spPr>
            <a:xfrm>
              <a:off x="0" y="0"/>
              <a:ext cx="2653454" cy="693119"/>
            </a:xfrm>
            <a:custGeom>
              <a:rect b="b" l="l" r="r" t="t"/>
              <a:pathLst>
                <a:path extrusionOk="0" h="693119" w="2653454">
                  <a:moveTo>
                    <a:pt x="0" y="0"/>
                  </a:moveTo>
                  <a:lnTo>
                    <a:pt x="2653454" y="0"/>
                  </a:lnTo>
                  <a:lnTo>
                    <a:pt x="2653454" y="693119"/>
                  </a:lnTo>
                  <a:lnTo>
                    <a:pt x="0" y="693119"/>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47" name="Google Shape;147;p2"/>
            <p:cNvSpPr txBox="1"/>
            <p:nvPr/>
          </p:nvSpPr>
          <p:spPr>
            <a:xfrm>
              <a:off x="0" y="-219075"/>
              <a:ext cx="2653454" cy="912194"/>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2"/>
          <p:cNvSpPr/>
          <p:nvPr/>
        </p:nvSpPr>
        <p:spPr>
          <a:xfrm>
            <a:off x="3711774" y="34235474"/>
            <a:ext cx="4483982" cy="4183952"/>
          </a:xfrm>
          <a:custGeom>
            <a:rect b="b" l="l" r="r" t="t"/>
            <a:pathLst>
              <a:path extrusionOk="0" h="5578602" w="5604978">
                <a:moveTo>
                  <a:pt x="0" y="0"/>
                </a:moveTo>
                <a:lnTo>
                  <a:pt x="5604979" y="0"/>
                </a:lnTo>
                <a:lnTo>
                  <a:pt x="5604979" y="5578602"/>
                </a:lnTo>
                <a:lnTo>
                  <a:pt x="0" y="5578602"/>
                </a:lnTo>
                <a:lnTo>
                  <a:pt x="0" y="0"/>
                </a:lnTo>
                <a:close/>
              </a:path>
            </a:pathLst>
          </a:custGeom>
          <a:blipFill rotWithShape="1">
            <a:blip r:embed="rId4">
              <a:alphaModFix/>
            </a:blip>
            <a:stretch>
              <a:fillRect b="0" l="0" r="0" t="0"/>
            </a:stretch>
          </a:blipFill>
          <a:ln>
            <a:noFill/>
          </a:ln>
        </p:spPr>
      </p:sp>
      <p:sp>
        <p:nvSpPr>
          <p:cNvPr id="149" name="Google Shape;149;p2"/>
          <p:cNvSpPr/>
          <p:nvPr/>
        </p:nvSpPr>
        <p:spPr>
          <a:xfrm>
            <a:off x="22108077" y="34411749"/>
            <a:ext cx="9767215" cy="4883608"/>
          </a:xfrm>
          <a:custGeom>
            <a:rect b="b" l="l" r="r" t="t"/>
            <a:pathLst>
              <a:path extrusionOk="0" h="4883608" w="9767215">
                <a:moveTo>
                  <a:pt x="0" y="0"/>
                </a:moveTo>
                <a:lnTo>
                  <a:pt x="9767215" y="0"/>
                </a:lnTo>
                <a:lnTo>
                  <a:pt x="9767215" y="4883608"/>
                </a:lnTo>
                <a:lnTo>
                  <a:pt x="0" y="4883608"/>
                </a:lnTo>
                <a:lnTo>
                  <a:pt x="0" y="0"/>
                </a:lnTo>
                <a:close/>
              </a:path>
            </a:pathLst>
          </a:custGeom>
          <a:blipFill rotWithShape="1">
            <a:blip r:embed="rId5">
              <a:alphaModFix/>
            </a:blip>
            <a:stretch>
              <a:fillRect b="0" l="0" r="0" t="0"/>
            </a:stretch>
          </a:blipFill>
          <a:ln>
            <a:noFill/>
          </a:ln>
        </p:spPr>
      </p:sp>
      <p:sp>
        <p:nvSpPr>
          <p:cNvPr id="150" name="Google Shape;150;p2"/>
          <p:cNvSpPr/>
          <p:nvPr/>
        </p:nvSpPr>
        <p:spPr>
          <a:xfrm>
            <a:off x="12381263" y="34691836"/>
            <a:ext cx="8130474" cy="4323417"/>
          </a:xfrm>
          <a:custGeom>
            <a:rect b="b" l="l" r="r" t="t"/>
            <a:pathLst>
              <a:path extrusionOk="0" h="5578602" w="9265498">
                <a:moveTo>
                  <a:pt x="0" y="0"/>
                </a:moveTo>
                <a:lnTo>
                  <a:pt x="9265499" y="0"/>
                </a:lnTo>
                <a:lnTo>
                  <a:pt x="9265499" y="5578603"/>
                </a:lnTo>
                <a:lnTo>
                  <a:pt x="0" y="5578603"/>
                </a:lnTo>
                <a:lnTo>
                  <a:pt x="0" y="0"/>
                </a:lnTo>
                <a:close/>
              </a:path>
            </a:pathLst>
          </a:custGeom>
          <a:blipFill rotWithShape="1">
            <a:blip r:embed="rId6">
              <a:alphaModFix/>
            </a:blip>
            <a:stretch>
              <a:fillRect b="0" l="0" r="0" t="0"/>
            </a:stretch>
          </a:blipFill>
          <a:ln>
            <a:noFill/>
          </a:ln>
        </p:spPr>
      </p:sp>
      <p:grpSp>
        <p:nvGrpSpPr>
          <p:cNvPr id="151" name="Google Shape;151;p2"/>
          <p:cNvGrpSpPr/>
          <p:nvPr/>
        </p:nvGrpSpPr>
        <p:grpSpPr>
          <a:xfrm>
            <a:off x="340739" y="5702801"/>
            <a:ext cx="32233375" cy="5835036"/>
            <a:chOff x="0" y="-3547456"/>
            <a:chExt cx="42977835" cy="7780046"/>
          </a:xfrm>
        </p:grpSpPr>
        <p:grpSp>
          <p:nvGrpSpPr>
            <p:cNvPr id="152" name="Google Shape;152;p2"/>
            <p:cNvGrpSpPr/>
            <p:nvPr/>
          </p:nvGrpSpPr>
          <p:grpSpPr>
            <a:xfrm rot="4774">
              <a:off x="5340" y="-3517625"/>
              <a:ext cx="42967155" cy="7720385"/>
              <a:chOff x="0" y="-219075"/>
              <a:chExt cx="2653454" cy="476776"/>
            </a:xfrm>
          </p:grpSpPr>
          <p:sp>
            <p:nvSpPr>
              <p:cNvPr id="153" name="Google Shape;153;p2"/>
              <p:cNvSpPr/>
              <p:nvPr/>
            </p:nvSpPr>
            <p:spPr>
              <a:xfrm>
                <a:off x="0" y="0"/>
                <a:ext cx="2653454" cy="257701"/>
              </a:xfrm>
              <a:custGeom>
                <a:rect b="b" l="l" r="r" t="t"/>
                <a:pathLst>
                  <a:path extrusionOk="0" h="257701" w="2653454">
                    <a:moveTo>
                      <a:pt x="0" y="0"/>
                    </a:moveTo>
                    <a:lnTo>
                      <a:pt x="2653454" y="0"/>
                    </a:lnTo>
                    <a:lnTo>
                      <a:pt x="2653454" y="257701"/>
                    </a:lnTo>
                    <a:lnTo>
                      <a:pt x="0" y="257701"/>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54" name="Google Shape;154;p2"/>
              <p:cNvSpPr txBox="1"/>
              <p:nvPr/>
            </p:nvSpPr>
            <p:spPr>
              <a:xfrm>
                <a:off x="0" y="-219075"/>
                <a:ext cx="2653454" cy="476776"/>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55" name="Google Shape;155;p2"/>
            <p:cNvCxnSpPr/>
            <p:nvPr/>
          </p:nvCxnSpPr>
          <p:spPr>
            <a:xfrm>
              <a:off x="21483163" y="28713"/>
              <a:ext cx="394" cy="4174042"/>
            </a:xfrm>
            <a:prstGeom prst="straightConnector1">
              <a:avLst/>
            </a:prstGeom>
            <a:noFill/>
            <a:ln cap="flat" cmpd="sng" w="63500">
              <a:solidFill>
                <a:srgbClr val="0A487A"/>
              </a:solidFill>
              <a:prstDash val="solid"/>
              <a:round/>
              <a:headEnd len="sm" w="sm" type="none"/>
              <a:tailEnd len="sm" w="sm" type="none"/>
            </a:ln>
          </p:spPr>
        </p:cxnSp>
      </p:grpSp>
      <p:sp>
        <p:nvSpPr>
          <p:cNvPr id="156" name="Google Shape;156;p2"/>
          <p:cNvSpPr/>
          <p:nvPr/>
        </p:nvSpPr>
        <p:spPr>
          <a:xfrm>
            <a:off x="27988798" y="8449299"/>
            <a:ext cx="3249604" cy="2871460"/>
          </a:xfrm>
          <a:custGeom>
            <a:rect b="b" l="l" r="r" t="t"/>
            <a:pathLst>
              <a:path extrusionOk="0" h="2871460" w="3249604">
                <a:moveTo>
                  <a:pt x="0" y="0"/>
                </a:moveTo>
                <a:lnTo>
                  <a:pt x="3249604" y="0"/>
                </a:lnTo>
                <a:lnTo>
                  <a:pt x="3249604" y="2871460"/>
                </a:lnTo>
                <a:lnTo>
                  <a:pt x="0" y="2871460"/>
                </a:lnTo>
                <a:lnTo>
                  <a:pt x="0" y="0"/>
                </a:lnTo>
                <a:close/>
              </a:path>
            </a:pathLst>
          </a:custGeom>
          <a:blipFill rotWithShape="1">
            <a:blip r:embed="rId7">
              <a:alphaModFix/>
            </a:blip>
            <a:stretch>
              <a:fillRect b="-5937" l="-17214" r="-4106" t="0"/>
            </a:stretch>
          </a:blipFill>
          <a:ln>
            <a:noFill/>
          </a:ln>
        </p:spPr>
      </p:sp>
      <p:grpSp>
        <p:nvGrpSpPr>
          <p:cNvPr id="157" name="Google Shape;157;p2"/>
          <p:cNvGrpSpPr/>
          <p:nvPr/>
        </p:nvGrpSpPr>
        <p:grpSpPr>
          <a:xfrm>
            <a:off x="2258855" y="39671075"/>
            <a:ext cx="28380298" cy="2405308"/>
            <a:chOff x="0" y="113967"/>
            <a:chExt cx="37840398" cy="3207077"/>
          </a:xfrm>
        </p:grpSpPr>
        <p:sp>
          <p:nvSpPr>
            <p:cNvPr id="158" name="Google Shape;158;p2"/>
            <p:cNvSpPr/>
            <p:nvPr/>
          </p:nvSpPr>
          <p:spPr>
            <a:xfrm>
              <a:off x="3424733" y="1048055"/>
              <a:ext cx="4536758" cy="1085334"/>
            </a:xfrm>
            <a:custGeom>
              <a:rect b="b" l="l" r="r" t="t"/>
              <a:pathLst>
                <a:path extrusionOk="0" h="1085334" w="4536758">
                  <a:moveTo>
                    <a:pt x="0" y="0"/>
                  </a:moveTo>
                  <a:lnTo>
                    <a:pt x="4536759" y="0"/>
                  </a:lnTo>
                  <a:lnTo>
                    <a:pt x="4536759" y="1085334"/>
                  </a:lnTo>
                  <a:lnTo>
                    <a:pt x="0" y="1085334"/>
                  </a:lnTo>
                  <a:lnTo>
                    <a:pt x="0" y="0"/>
                  </a:lnTo>
                  <a:close/>
                </a:path>
              </a:pathLst>
            </a:custGeom>
            <a:blipFill rotWithShape="1">
              <a:blip r:embed="rId8">
                <a:alphaModFix/>
              </a:blip>
              <a:stretch>
                <a:fillRect b="-31670" l="0" r="0" t="0"/>
              </a:stretch>
            </a:blipFill>
            <a:ln>
              <a:noFill/>
            </a:ln>
          </p:spPr>
        </p:sp>
        <p:sp>
          <p:nvSpPr>
            <p:cNvPr id="159" name="Google Shape;159;p2"/>
            <p:cNvSpPr/>
            <p:nvPr/>
          </p:nvSpPr>
          <p:spPr>
            <a:xfrm>
              <a:off x="349168" y="876916"/>
              <a:ext cx="2906080" cy="1427612"/>
            </a:xfrm>
            <a:custGeom>
              <a:rect b="b" l="l" r="r" t="t"/>
              <a:pathLst>
                <a:path extrusionOk="0" h="1427612" w="2906080">
                  <a:moveTo>
                    <a:pt x="0" y="0"/>
                  </a:moveTo>
                  <a:lnTo>
                    <a:pt x="2906080" y="0"/>
                  </a:lnTo>
                  <a:lnTo>
                    <a:pt x="2906080" y="1427612"/>
                  </a:lnTo>
                  <a:lnTo>
                    <a:pt x="0" y="1427612"/>
                  </a:lnTo>
                  <a:lnTo>
                    <a:pt x="0" y="0"/>
                  </a:lnTo>
                  <a:close/>
                </a:path>
              </a:pathLst>
            </a:custGeom>
            <a:blipFill rotWithShape="1">
              <a:blip r:embed="rId9">
                <a:alphaModFix/>
              </a:blip>
              <a:stretch>
                <a:fillRect b="0" l="0" r="0" t="0"/>
              </a:stretch>
            </a:blipFill>
            <a:ln>
              <a:noFill/>
            </a:ln>
          </p:spPr>
        </p:sp>
        <p:sp>
          <p:nvSpPr>
            <p:cNvPr id="160" name="Google Shape;160;p2"/>
            <p:cNvSpPr/>
            <p:nvPr/>
          </p:nvSpPr>
          <p:spPr>
            <a:xfrm>
              <a:off x="8125698" y="888617"/>
              <a:ext cx="3220665" cy="1404210"/>
            </a:xfrm>
            <a:custGeom>
              <a:rect b="b" l="l" r="r" t="t"/>
              <a:pathLst>
                <a:path extrusionOk="0" h="1404210" w="3220665">
                  <a:moveTo>
                    <a:pt x="0" y="0"/>
                  </a:moveTo>
                  <a:lnTo>
                    <a:pt x="3220666" y="0"/>
                  </a:lnTo>
                  <a:lnTo>
                    <a:pt x="3220666" y="1404210"/>
                  </a:lnTo>
                  <a:lnTo>
                    <a:pt x="0" y="1404210"/>
                  </a:lnTo>
                  <a:lnTo>
                    <a:pt x="0" y="0"/>
                  </a:lnTo>
                  <a:close/>
                </a:path>
              </a:pathLst>
            </a:custGeom>
            <a:blipFill rotWithShape="1">
              <a:blip r:embed="rId10">
                <a:alphaModFix/>
              </a:blip>
              <a:stretch>
                <a:fillRect b="0" l="0" r="0" t="0"/>
              </a:stretch>
            </a:blipFill>
            <a:ln>
              <a:noFill/>
            </a:ln>
          </p:spPr>
        </p:sp>
        <p:sp>
          <p:nvSpPr>
            <p:cNvPr id="161" name="Google Shape;161;p2"/>
            <p:cNvSpPr/>
            <p:nvPr/>
          </p:nvSpPr>
          <p:spPr>
            <a:xfrm>
              <a:off x="11510570" y="1028187"/>
              <a:ext cx="3201504" cy="1125070"/>
            </a:xfrm>
            <a:custGeom>
              <a:rect b="b" l="l" r="r" t="t"/>
              <a:pathLst>
                <a:path extrusionOk="0" h="1125070" w="3201504">
                  <a:moveTo>
                    <a:pt x="0" y="0"/>
                  </a:moveTo>
                  <a:lnTo>
                    <a:pt x="3201504" y="0"/>
                  </a:lnTo>
                  <a:lnTo>
                    <a:pt x="3201504" y="1125070"/>
                  </a:lnTo>
                  <a:lnTo>
                    <a:pt x="0" y="1125070"/>
                  </a:lnTo>
                  <a:lnTo>
                    <a:pt x="0" y="0"/>
                  </a:lnTo>
                  <a:close/>
                </a:path>
              </a:pathLst>
            </a:custGeom>
            <a:blipFill rotWithShape="1">
              <a:blip r:embed="rId11">
                <a:alphaModFix/>
              </a:blip>
              <a:stretch>
                <a:fillRect b="-9418" l="0" r="-3986" t="-11162"/>
              </a:stretch>
            </a:blipFill>
            <a:ln>
              <a:noFill/>
            </a:ln>
          </p:spPr>
        </p:sp>
        <p:sp>
          <p:nvSpPr>
            <p:cNvPr id="162" name="Google Shape;162;p2"/>
            <p:cNvSpPr/>
            <p:nvPr/>
          </p:nvSpPr>
          <p:spPr>
            <a:xfrm>
              <a:off x="15392290" y="733916"/>
              <a:ext cx="3588715" cy="1713611"/>
            </a:xfrm>
            <a:custGeom>
              <a:rect b="b" l="l" r="r" t="t"/>
              <a:pathLst>
                <a:path extrusionOk="0" h="1713611" w="3588715">
                  <a:moveTo>
                    <a:pt x="0" y="0"/>
                  </a:moveTo>
                  <a:lnTo>
                    <a:pt x="3588715" y="0"/>
                  </a:lnTo>
                  <a:lnTo>
                    <a:pt x="3588715" y="1713611"/>
                  </a:lnTo>
                  <a:lnTo>
                    <a:pt x="0" y="1713611"/>
                  </a:lnTo>
                  <a:lnTo>
                    <a:pt x="0" y="0"/>
                  </a:lnTo>
                  <a:close/>
                </a:path>
              </a:pathLst>
            </a:custGeom>
            <a:blipFill rotWithShape="1">
              <a:blip r:embed="rId12">
                <a:alphaModFix/>
              </a:blip>
              <a:stretch>
                <a:fillRect b="0" l="0" r="0" t="0"/>
              </a:stretch>
            </a:blipFill>
            <a:ln>
              <a:noFill/>
            </a:ln>
          </p:spPr>
        </p:sp>
        <p:sp>
          <p:nvSpPr>
            <p:cNvPr id="163" name="Google Shape;163;p2"/>
            <p:cNvSpPr/>
            <p:nvPr/>
          </p:nvSpPr>
          <p:spPr>
            <a:xfrm>
              <a:off x="21327290" y="876916"/>
              <a:ext cx="5167826" cy="1427612"/>
            </a:xfrm>
            <a:custGeom>
              <a:rect b="b" l="l" r="r" t="t"/>
              <a:pathLst>
                <a:path extrusionOk="0" h="1427612" w="5167826">
                  <a:moveTo>
                    <a:pt x="0" y="0"/>
                  </a:moveTo>
                  <a:lnTo>
                    <a:pt x="5167826" y="0"/>
                  </a:lnTo>
                  <a:lnTo>
                    <a:pt x="5167826" y="1427612"/>
                  </a:lnTo>
                  <a:lnTo>
                    <a:pt x="0" y="1427612"/>
                  </a:lnTo>
                  <a:lnTo>
                    <a:pt x="0" y="0"/>
                  </a:lnTo>
                  <a:close/>
                </a:path>
              </a:pathLst>
            </a:custGeom>
            <a:blipFill rotWithShape="1">
              <a:blip r:embed="rId13">
                <a:alphaModFix/>
              </a:blip>
              <a:stretch>
                <a:fillRect b="0" l="0" r="0" t="0"/>
              </a:stretch>
            </a:blipFill>
            <a:ln>
              <a:noFill/>
            </a:ln>
          </p:spPr>
        </p:sp>
        <p:sp>
          <p:nvSpPr>
            <p:cNvPr id="164" name="Google Shape;164;p2"/>
            <p:cNvSpPr/>
            <p:nvPr/>
          </p:nvSpPr>
          <p:spPr>
            <a:xfrm>
              <a:off x="26411783" y="139600"/>
              <a:ext cx="4388532" cy="3181444"/>
            </a:xfrm>
            <a:custGeom>
              <a:rect b="b" l="l" r="r" t="t"/>
              <a:pathLst>
                <a:path extrusionOk="0" h="3181444" w="4388532">
                  <a:moveTo>
                    <a:pt x="0" y="0"/>
                  </a:moveTo>
                  <a:lnTo>
                    <a:pt x="4388532" y="0"/>
                  </a:lnTo>
                  <a:lnTo>
                    <a:pt x="4388532" y="3181444"/>
                  </a:lnTo>
                  <a:lnTo>
                    <a:pt x="0" y="3181444"/>
                  </a:lnTo>
                  <a:lnTo>
                    <a:pt x="0" y="0"/>
                  </a:lnTo>
                  <a:close/>
                </a:path>
              </a:pathLst>
            </a:custGeom>
            <a:blipFill rotWithShape="1">
              <a:blip r:embed="rId14">
                <a:alphaModFix/>
              </a:blip>
              <a:stretch>
                <a:fillRect b="0" l="0" r="-95924" t="0"/>
              </a:stretch>
            </a:blipFill>
            <a:ln>
              <a:noFill/>
            </a:ln>
          </p:spPr>
        </p:sp>
        <p:sp>
          <p:nvSpPr>
            <p:cNvPr id="165" name="Google Shape;165;p2"/>
            <p:cNvSpPr/>
            <p:nvPr/>
          </p:nvSpPr>
          <p:spPr>
            <a:xfrm>
              <a:off x="33531226" y="432009"/>
              <a:ext cx="4309172" cy="2317426"/>
            </a:xfrm>
            <a:custGeom>
              <a:rect b="b" l="l" r="r" t="t"/>
              <a:pathLst>
                <a:path extrusionOk="0" h="2317426" w="4309172">
                  <a:moveTo>
                    <a:pt x="0" y="0"/>
                  </a:moveTo>
                  <a:lnTo>
                    <a:pt x="4309172" y="0"/>
                  </a:lnTo>
                  <a:lnTo>
                    <a:pt x="4309172" y="2317426"/>
                  </a:lnTo>
                  <a:lnTo>
                    <a:pt x="0" y="2317426"/>
                  </a:lnTo>
                  <a:lnTo>
                    <a:pt x="0" y="0"/>
                  </a:lnTo>
                  <a:close/>
                </a:path>
              </a:pathLst>
            </a:custGeom>
            <a:blipFill rotWithShape="1">
              <a:blip r:embed="rId14">
                <a:alphaModFix/>
              </a:blip>
              <a:stretch>
                <a:fillRect b="-23195" l="-97460" r="0" t="-12657"/>
              </a:stretch>
            </a:blipFill>
            <a:ln>
              <a:noFill/>
            </a:ln>
          </p:spPr>
        </p:sp>
        <p:sp>
          <p:nvSpPr>
            <p:cNvPr id="166" name="Google Shape;166;p2"/>
            <p:cNvSpPr/>
            <p:nvPr/>
          </p:nvSpPr>
          <p:spPr>
            <a:xfrm>
              <a:off x="30883648" y="1169784"/>
              <a:ext cx="2709064" cy="841875"/>
            </a:xfrm>
            <a:custGeom>
              <a:rect b="b" l="l" r="r" t="t"/>
              <a:pathLst>
                <a:path extrusionOk="0" h="841875" w="2709064">
                  <a:moveTo>
                    <a:pt x="0" y="0"/>
                  </a:moveTo>
                  <a:lnTo>
                    <a:pt x="2709064" y="0"/>
                  </a:lnTo>
                  <a:lnTo>
                    <a:pt x="2709064" y="841875"/>
                  </a:lnTo>
                  <a:lnTo>
                    <a:pt x="0" y="841875"/>
                  </a:lnTo>
                  <a:lnTo>
                    <a:pt x="0" y="0"/>
                  </a:lnTo>
                  <a:close/>
                </a:path>
              </a:pathLst>
            </a:custGeom>
            <a:blipFill rotWithShape="1">
              <a:blip r:embed="rId15">
                <a:alphaModFix/>
              </a:blip>
              <a:stretch>
                <a:fillRect b="-81116" l="-18067" r="-192057" t="-118007"/>
              </a:stretch>
            </a:blipFill>
            <a:ln>
              <a:noFill/>
            </a:ln>
          </p:spPr>
        </p:sp>
        <p:sp>
          <p:nvSpPr>
            <p:cNvPr id="167" name="Google Shape;167;p2"/>
            <p:cNvSpPr txBox="1"/>
            <p:nvPr/>
          </p:nvSpPr>
          <p:spPr>
            <a:xfrm>
              <a:off x="21261162" y="113967"/>
              <a:ext cx="3588600" cy="569100"/>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REALIZAÇÃO</a:t>
              </a:r>
              <a:endParaRPr/>
            </a:p>
          </p:txBody>
        </p:sp>
        <p:sp>
          <p:nvSpPr>
            <p:cNvPr id="168" name="Google Shape;168;p2"/>
            <p:cNvSpPr txBox="1"/>
            <p:nvPr/>
          </p:nvSpPr>
          <p:spPr>
            <a:xfrm>
              <a:off x="0" y="113979"/>
              <a:ext cx="1513859" cy="667677"/>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APOIO</a:t>
              </a:r>
              <a:endParaRPr/>
            </a:p>
          </p:txBody>
        </p:sp>
      </p:grpSp>
      <p:sp>
        <p:nvSpPr>
          <p:cNvPr id="169" name="Google Shape;169;p2"/>
          <p:cNvSpPr txBox="1"/>
          <p:nvPr/>
        </p:nvSpPr>
        <p:spPr>
          <a:xfrm>
            <a:off x="12286364" y="6207402"/>
            <a:ext cx="8325279" cy="1422566"/>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b="1" i="0" lang="en-US" sz="7458" u="none" cap="none" strike="noStrike">
                <a:solidFill>
                  <a:srgbClr val="000000"/>
                </a:solidFill>
                <a:latin typeface="Arial"/>
                <a:ea typeface="Arial"/>
                <a:cs typeface="Arial"/>
                <a:sym typeface="Arial"/>
              </a:rPr>
              <a:t>Título do trabalho:</a:t>
            </a:r>
            <a:endParaRPr/>
          </a:p>
        </p:txBody>
      </p:sp>
      <p:grpSp>
        <p:nvGrpSpPr>
          <p:cNvPr id="170" name="Google Shape;170;p2"/>
          <p:cNvGrpSpPr/>
          <p:nvPr/>
        </p:nvGrpSpPr>
        <p:grpSpPr>
          <a:xfrm>
            <a:off x="706711" y="8598439"/>
            <a:ext cx="13693324" cy="2802847"/>
            <a:chOff x="0" y="-133350"/>
            <a:chExt cx="18257765" cy="3737130"/>
          </a:xfrm>
        </p:grpSpPr>
        <p:sp>
          <p:nvSpPr>
            <p:cNvPr id="171" name="Google Shape;171;p2"/>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72" name="Google Shape;172;p2"/>
            <p:cNvSpPr txBox="1"/>
            <p:nvPr/>
          </p:nvSpPr>
          <p:spPr>
            <a:xfrm>
              <a:off x="0" y="605654"/>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73" name="Google Shape;173;p2"/>
            <p:cNvSpPr txBox="1"/>
            <p:nvPr/>
          </p:nvSpPr>
          <p:spPr>
            <a:xfrm>
              <a:off x="0" y="1340795"/>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74" name="Google Shape;174;p2"/>
            <p:cNvSpPr txBox="1"/>
            <p:nvPr/>
          </p:nvSpPr>
          <p:spPr>
            <a:xfrm>
              <a:off x="0" y="2075936"/>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Orientador: </a:t>
              </a:r>
              <a:r>
                <a:rPr b="0" i="0" lang="en-US" sz="3282" u="none" cap="none" strike="noStrike">
                  <a:solidFill>
                    <a:srgbClr val="000000"/>
                  </a:solidFill>
                  <a:latin typeface="Arial"/>
                  <a:ea typeface="Arial"/>
                  <a:cs typeface="Arial"/>
                  <a:sym typeface="Arial"/>
                </a:rPr>
                <a:t>nome do professor  - e-mail: professor@gmail.com</a:t>
              </a:r>
              <a:endParaRPr/>
            </a:p>
          </p:txBody>
        </p:sp>
        <p:sp>
          <p:nvSpPr>
            <p:cNvPr id="175" name="Google Shape;175;p2"/>
            <p:cNvSpPr txBox="1"/>
            <p:nvPr/>
          </p:nvSpPr>
          <p:spPr>
            <a:xfrm>
              <a:off x="0" y="2811077"/>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Coorientador: </a:t>
              </a:r>
              <a:r>
                <a:rPr b="0" i="0" lang="en-US" sz="3282" u="none" cap="none" strike="noStrike">
                  <a:solidFill>
                    <a:srgbClr val="000000"/>
                  </a:solidFill>
                  <a:latin typeface="Arial"/>
                  <a:ea typeface="Arial"/>
                  <a:cs typeface="Arial"/>
                  <a:sym typeface="Arial"/>
                </a:rPr>
                <a:t>nome do professor  - e-mail: professor@gmail.com</a:t>
              </a:r>
              <a:endParaRPr/>
            </a:p>
          </p:txBody>
        </p:sp>
      </p:grpSp>
      <p:grpSp>
        <p:nvGrpSpPr>
          <p:cNvPr id="176" name="Google Shape;176;p2"/>
          <p:cNvGrpSpPr/>
          <p:nvPr/>
        </p:nvGrpSpPr>
        <p:grpSpPr>
          <a:xfrm>
            <a:off x="16811215" y="8598438"/>
            <a:ext cx="13693324" cy="2304544"/>
            <a:chOff x="0" y="-133350"/>
            <a:chExt cx="18257765" cy="3072724"/>
          </a:xfrm>
        </p:grpSpPr>
        <p:sp>
          <p:nvSpPr>
            <p:cNvPr id="177" name="Google Shape;177;p2"/>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Nome da instituição de ensino </a:t>
              </a:r>
              <a:endParaRPr/>
            </a:p>
          </p:txBody>
        </p:sp>
        <p:sp>
          <p:nvSpPr>
            <p:cNvPr id="178" name="Google Shape;178;p2"/>
            <p:cNvSpPr txBox="1"/>
            <p:nvPr/>
          </p:nvSpPr>
          <p:spPr>
            <a:xfrm>
              <a:off x="0" y="605654"/>
              <a:ext cx="18257765" cy="233372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Endereço eletrônico da instituição</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Curso/Série dos estudantes</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Município/MS</a:t>
              </a:r>
              <a:endParaRPr/>
            </a:p>
          </p:txBody>
        </p:sp>
      </p:grpSp>
      <p:sp>
        <p:nvSpPr>
          <p:cNvPr id="179" name="Google Shape;179;p2"/>
          <p:cNvSpPr/>
          <p:nvPr/>
        </p:nvSpPr>
        <p:spPr>
          <a:xfrm flipH="1">
            <a:off x="22324640" y="878646"/>
            <a:ext cx="10450812" cy="4715929"/>
          </a:xfrm>
          <a:custGeom>
            <a:rect b="b" l="l" r="r" t="t"/>
            <a:pathLst>
              <a:path extrusionOk="0" h="4715929" w="10450812">
                <a:moveTo>
                  <a:pt x="10450812" y="0"/>
                </a:moveTo>
                <a:lnTo>
                  <a:pt x="0" y="0"/>
                </a:lnTo>
                <a:lnTo>
                  <a:pt x="0" y="4715929"/>
                </a:lnTo>
                <a:lnTo>
                  <a:pt x="10450812" y="4715929"/>
                </a:lnTo>
                <a:lnTo>
                  <a:pt x="10450812" y="0"/>
                </a:lnTo>
                <a:close/>
              </a:path>
            </a:pathLst>
          </a:custGeom>
          <a:blipFill rotWithShape="1">
            <a:blip r:embed="rId16">
              <a:alphaModFix/>
            </a:blip>
            <a:stretch>
              <a:fillRect b="0" l="0" r="0" t="0"/>
            </a:stretch>
          </a:blipFill>
          <a:ln>
            <a:noFill/>
          </a:ln>
        </p:spPr>
      </p:sp>
      <p:sp>
        <p:nvSpPr>
          <p:cNvPr id="180" name="Google Shape;180;p2"/>
          <p:cNvSpPr/>
          <p:nvPr/>
        </p:nvSpPr>
        <p:spPr>
          <a:xfrm>
            <a:off x="25172392" y="1225514"/>
            <a:ext cx="6702898" cy="1868990"/>
          </a:xfrm>
          <a:custGeom>
            <a:rect b="b" l="l" r="r" t="t"/>
            <a:pathLst>
              <a:path extrusionOk="0" h="1868990" w="6702898">
                <a:moveTo>
                  <a:pt x="0" y="0"/>
                </a:moveTo>
                <a:lnTo>
                  <a:pt x="6702898" y="0"/>
                </a:lnTo>
                <a:lnTo>
                  <a:pt x="6702898" y="1868990"/>
                </a:lnTo>
                <a:lnTo>
                  <a:pt x="0" y="1868990"/>
                </a:lnTo>
                <a:lnTo>
                  <a:pt x="0" y="0"/>
                </a:lnTo>
                <a:close/>
              </a:path>
            </a:pathLst>
          </a:custGeom>
          <a:blipFill rotWithShape="1">
            <a:blip r:embed="rId1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